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2918400" cy="21945600"/>
  <p:notesSz cx="6858000" cy="9144000"/>
  <p:defaultTextStyle>
    <a:defPPr>
      <a:defRPr lang="en-US"/>
    </a:defPPr>
    <a:lvl1pPr algn="l" rtl="0" fontAlgn="base">
      <a:spcBef>
        <a:spcPct val="0"/>
      </a:spcBef>
      <a:spcAft>
        <a:spcPct val="0"/>
      </a:spcAft>
      <a:defRPr sz="6514" kern="1200">
        <a:solidFill>
          <a:schemeClr val="tx1"/>
        </a:solidFill>
        <a:latin typeface="Arial" charset="0"/>
        <a:ea typeface="+mn-ea"/>
        <a:cs typeface="+mn-cs"/>
      </a:defRPr>
    </a:lvl1pPr>
    <a:lvl2pPr marL="391866" algn="l" rtl="0" fontAlgn="base">
      <a:spcBef>
        <a:spcPct val="0"/>
      </a:spcBef>
      <a:spcAft>
        <a:spcPct val="0"/>
      </a:spcAft>
      <a:defRPr sz="6514" kern="1200">
        <a:solidFill>
          <a:schemeClr val="tx1"/>
        </a:solidFill>
        <a:latin typeface="Arial" charset="0"/>
        <a:ea typeface="+mn-ea"/>
        <a:cs typeface="+mn-cs"/>
      </a:defRPr>
    </a:lvl2pPr>
    <a:lvl3pPr marL="783732" algn="l" rtl="0" fontAlgn="base">
      <a:spcBef>
        <a:spcPct val="0"/>
      </a:spcBef>
      <a:spcAft>
        <a:spcPct val="0"/>
      </a:spcAft>
      <a:defRPr sz="6514" kern="1200">
        <a:solidFill>
          <a:schemeClr val="tx1"/>
        </a:solidFill>
        <a:latin typeface="Arial" charset="0"/>
        <a:ea typeface="+mn-ea"/>
        <a:cs typeface="+mn-cs"/>
      </a:defRPr>
    </a:lvl3pPr>
    <a:lvl4pPr marL="1175598" algn="l" rtl="0" fontAlgn="base">
      <a:spcBef>
        <a:spcPct val="0"/>
      </a:spcBef>
      <a:spcAft>
        <a:spcPct val="0"/>
      </a:spcAft>
      <a:defRPr sz="6514" kern="1200">
        <a:solidFill>
          <a:schemeClr val="tx1"/>
        </a:solidFill>
        <a:latin typeface="Arial" charset="0"/>
        <a:ea typeface="+mn-ea"/>
        <a:cs typeface="+mn-cs"/>
      </a:defRPr>
    </a:lvl4pPr>
    <a:lvl5pPr marL="1567464" algn="l" rtl="0" fontAlgn="base">
      <a:spcBef>
        <a:spcPct val="0"/>
      </a:spcBef>
      <a:spcAft>
        <a:spcPct val="0"/>
      </a:spcAft>
      <a:defRPr sz="6514" kern="1200">
        <a:solidFill>
          <a:schemeClr val="tx1"/>
        </a:solidFill>
        <a:latin typeface="Arial" charset="0"/>
        <a:ea typeface="+mn-ea"/>
        <a:cs typeface="+mn-cs"/>
      </a:defRPr>
    </a:lvl5pPr>
    <a:lvl6pPr marL="1959331" algn="l" defTabSz="783732" rtl="0" eaLnBrk="1" latinLnBrk="0" hangingPunct="1">
      <a:defRPr sz="6514" kern="1200">
        <a:solidFill>
          <a:schemeClr val="tx1"/>
        </a:solidFill>
        <a:latin typeface="Arial" charset="0"/>
        <a:ea typeface="+mn-ea"/>
        <a:cs typeface="+mn-cs"/>
      </a:defRPr>
    </a:lvl6pPr>
    <a:lvl7pPr marL="2351197" algn="l" defTabSz="783732" rtl="0" eaLnBrk="1" latinLnBrk="0" hangingPunct="1">
      <a:defRPr sz="6514" kern="1200">
        <a:solidFill>
          <a:schemeClr val="tx1"/>
        </a:solidFill>
        <a:latin typeface="Arial" charset="0"/>
        <a:ea typeface="+mn-ea"/>
        <a:cs typeface="+mn-cs"/>
      </a:defRPr>
    </a:lvl7pPr>
    <a:lvl8pPr marL="2743063" algn="l" defTabSz="783732" rtl="0" eaLnBrk="1" latinLnBrk="0" hangingPunct="1">
      <a:defRPr sz="6514" kern="1200">
        <a:solidFill>
          <a:schemeClr val="tx1"/>
        </a:solidFill>
        <a:latin typeface="Arial" charset="0"/>
        <a:ea typeface="+mn-ea"/>
        <a:cs typeface="+mn-cs"/>
      </a:defRPr>
    </a:lvl8pPr>
    <a:lvl9pPr marL="3134929" algn="l" defTabSz="783732" rtl="0" eaLnBrk="1" latinLnBrk="0" hangingPunct="1">
      <a:defRPr sz="651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0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8" d="100"/>
          <a:sy n="38" d="100"/>
        </p:scale>
        <p:origin x="540" y="66"/>
      </p:cViewPr>
      <p:guideLst>
        <p:guide orient="horz"/>
        <p:guide pos="206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690224" y="609600"/>
            <a:ext cx="31546800" cy="2682240"/>
          </a:xfrm>
          <a:prstGeom prst="roundRect">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8" name="Rounded Rectangle 7"/>
          <p:cNvSpPr/>
          <p:nvPr userDrawn="1"/>
        </p:nvSpPr>
        <p:spPr>
          <a:xfrm>
            <a:off x="690224" y="3657600"/>
            <a:ext cx="31546800" cy="17739360"/>
          </a:xfrm>
          <a:prstGeom prst="roundRect">
            <a:avLst>
              <a:gd name="adj" fmla="val 3005"/>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2" name="Title 1"/>
          <p:cNvSpPr>
            <a:spLocks noGrp="1"/>
          </p:cNvSpPr>
          <p:nvPr>
            <p:ph type="ctrTitle"/>
          </p:nvPr>
        </p:nvSpPr>
        <p:spPr>
          <a:xfrm>
            <a:off x="2468880" y="6817368"/>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3360" y="3515360"/>
            <a:ext cx="29626560" cy="74899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3680" y="3515360"/>
            <a:ext cx="88331040" cy="74899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8"/>
            <a:ext cx="27980640" cy="43586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400">
                <a:solidFill>
                  <a:schemeClr val="tx1">
                    <a:tint val="7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1112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9" y="4912362"/>
            <a:ext cx="14550390"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22099" y="6959600"/>
            <a:ext cx="14550390"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29166979" y="18116241"/>
            <a:ext cx="6705600" cy="221599"/>
          </a:xfrm>
          <a:prstGeom prst="rect">
            <a:avLst/>
          </a:prstGeom>
          <a:noFill/>
        </p:spPr>
        <p:txBody>
          <a:bodyPr lIns="73152" tIns="36576" rIns="73152" bIns="36576">
            <a:spAutoFit/>
          </a:bodyPr>
          <a:lstStyle/>
          <a:p>
            <a:pPr>
              <a:defRPr/>
            </a:pPr>
            <a:r>
              <a:rPr lang="en-US" sz="96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873760"/>
            <a:ext cx="10829927" cy="37185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8"/>
            <a:ext cx="18402300" cy="18729962"/>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4592328"/>
            <a:ext cx="10829927" cy="15011402"/>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8"/>
            <a:ext cx="29626560" cy="1448308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65760" tIns="182880" rIns="365760" bIns="182880" rtlCol="0" anchor="ctr"/>
          <a:lstStyle>
            <a:lvl1pPr algn="l">
              <a:defRPr sz="38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65760" tIns="182880" rIns="365760" bIns="18288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65760" tIns="182880" rIns="365760" bIns="182880" rtlCol="0" anchor="ctr"/>
          <a:lstStyle>
            <a:lvl1pPr algn="r">
              <a:defRPr sz="384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2926080" rtl="0" eaLnBrk="1" latinLnBrk="0" hangingPunct="1">
        <a:spcBef>
          <a:spcPct val="0"/>
        </a:spcBef>
        <a:buNone/>
        <a:defRPr sz="1408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4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896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68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2682240" y="781574"/>
            <a:ext cx="27675841" cy="2314480"/>
          </a:xfrm>
          <a:prstGeom prst="rect">
            <a:avLst/>
          </a:prstGeom>
          <a:noFill/>
          <a:ln w="9525">
            <a:noFill/>
            <a:miter lim="800000"/>
            <a:headEnd/>
            <a:tailEnd/>
          </a:ln>
          <a:effectLst/>
        </p:spPr>
        <p:txBody>
          <a:bodyPr wrap="square" lIns="67520" tIns="329184" rIns="67520" bIns="256032">
            <a:spAutoFit/>
          </a:bodyPr>
          <a:lstStyle/>
          <a:p>
            <a:pPr algn="ctr" defTabSz="3008630">
              <a:spcBef>
                <a:spcPct val="50000"/>
              </a:spcBef>
              <a:defRPr/>
            </a:pPr>
            <a:r>
              <a:rPr lang="en-US" sz="6400" b="1" dirty="0">
                <a:solidFill>
                  <a:schemeClr val="tx2"/>
                </a:solidFill>
                <a:effectLst>
                  <a:outerShdw blurRad="38100" dist="38100" dir="2700000" algn="tl">
                    <a:srgbClr val="000000">
                      <a:alpha val="43137"/>
                    </a:srgbClr>
                  </a:outerShdw>
                </a:effectLst>
                <a:latin typeface="Arial Black" pitchFamily="34" charset="0"/>
              </a:rPr>
              <a:t>Title </a:t>
            </a:r>
            <a:r>
              <a:rPr lang="en-US" sz="64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008630">
              <a:spcBef>
                <a:spcPct val="50000"/>
              </a:spcBef>
              <a:defRPr/>
            </a:pPr>
            <a:r>
              <a:rPr lang="en-US" sz="3200" b="1" dirty="0">
                <a:solidFill>
                  <a:schemeClr val="accent1"/>
                </a:solidFill>
                <a:latin typeface="Arial Black" pitchFamily="34" charset="0"/>
              </a:rPr>
              <a:t>Student Presenter’s Name(s), Major(s) or Course </a:t>
            </a:r>
            <a:r>
              <a:rPr lang="en-US" sz="3200" b="1" dirty="0">
                <a:solidFill>
                  <a:schemeClr val="accent1"/>
                </a:solidFill>
                <a:latin typeface="Arial Black" pitchFamily="34" charset="0"/>
              </a:rPr>
              <a:t>Name  ·   Mentor’s </a:t>
            </a:r>
            <a:r>
              <a:rPr lang="en-US" sz="3200" b="1" dirty="0">
                <a:solidFill>
                  <a:schemeClr val="accent1"/>
                </a:solidFill>
                <a:latin typeface="Arial Black" pitchFamily="34" charset="0"/>
              </a:rPr>
              <a:t>Name and Title, Department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597" y="793423"/>
            <a:ext cx="1968691" cy="2234235"/>
          </a:xfrm>
          <a:prstGeom prst="rect">
            <a:avLst/>
          </a:prstGeom>
        </p:spPr>
      </p:pic>
      <p:sp>
        <p:nvSpPr>
          <p:cNvPr id="33" name="Text Box 355"/>
          <p:cNvSpPr txBox="1">
            <a:spLocks noChangeArrowheads="1"/>
          </p:cNvSpPr>
          <p:nvPr/>
        </p:nvSpPr>
        <p:spPr bwMode="auto">
          <a:xfrm>
            <a:off x="1083311" y="9422411"/>
            <a:ext cx="8473440" cy="437511"/>
          </a:xfrm>
          <a:prstGeom prst="rect">
            <a:avLst/>
          </a:prstGeom>
          <a:noFill/>
          <a:ln w="9525">
            <a:noFill/>
            <a:miter lim="800000"/>
            <a:headEnd/>
            <a:tailEnd/>
          </a:ln>
        </p:spPr>
        <p:txBody>
          <a:bodyPr lIns="67520" tIns="33760" rIns="67520" bIns="33760">
            <a:spAutoFit/>
          </a:bodyPr>
          <a:lstStyle/>
          <a:p>
            <a:pPr defTabSz="3008630" eaLnBrk="1" hangingPunct="1">
              <a:defRPr/>
            </a:pPr>
            <a:r>
              <a:rPr lang="en-US" sz="2400" dirty="0">
                <a:latin typeface="Arial" charset="0"/>
              </a:rPr>
              <a:t>Insert Text Here…</a:t>
            </a:r>
          </a:p>
        </p:txBody>
      </p:sp>
      <p:sp>
        <p:nvSpPr>
          <p:cNvPr id="34" name="Text Box 356"/>
          <p:cNvSpPr txBox="1">
            <a:spLocks noChangeArrowheads="1"/>
          </p:cNvSpPr>
          <p:nvPr/>
        </p:nvSpPr>
        <p:spPr bwMode="auto">
          <a:xfrm>
            <a:off x="4571999" y="15105302"/>
            <a:ext cx="5237479" cy="3761498"/>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5" name="Text Box 357"/>
          <p:cNvSpPr txBox="1">
            <a:spLocks noChangeArrowheads="1"/>
          </p:cNvSpPr>
          <p:nvPr/>
        </p:nvSpPr>
        <p:spPr bwMode="auto">
          <a:xfrm>
            <a:off x="1083310" y="5271297"/>
            <a:ext cx="8726169"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36" name="Text Box 368"/>
          <p:cNvSpPr txBox="1">
            <a:spLocks noChangeArrowheads="1"/>
          </p:cNvSpPr>
          <p:nvPr/>
        </p:nvSpPr>
        <p:spPr bwMode="auto">
          <a:xfrm>
            <a:off x="22585680" y="5122208"/>
            <a:ext cx="595227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37" name="Text Box 370"/>
          <p:cNvSpPr txBox="1">
            <a:spLocks noChangeArrowheads="1"/>
          </p:cNvSpPr>
          <p:nvPr/>
        </p:nvSpPr>
        <p:spPr bwMode="auto">
          <a:xfrm>
            <a:off x="22585680" y="13230240"/>
            <a:ext cx="9265920"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38" name="Text Box 356"/>
          <p:cNvSpPr txBox="1">
            <a:spLocks noChangeArrowheads="1"/>
          </p:cNvSpPr>
          <p:nvPr/>
        </p:nvSpPr>
        <p:spPr bwMode="auto">
          <a:xfrm>
            <a:off x="11148060" y="4837344"/>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39" name="Text Box 355"/>
          <p:cNvSpPr txBox="1">
            <a:spLocks noChangeArrowheads="1"/>
          </p:cNvSpPr>
          <p:nvPr/>
        </p:nvSpPr>
        <p:spPr bwMode="auto">
          <a:xfrm>
            <a:off x="13968412" y="14741657"/>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40" name="Text Box 364"/>
          <p:cNvSpPr txBox="1">
            <a:spLocks noChangeArrowheads="1"/>
          </p:cNvSpPr>
          <p:nvPr/>
        </p:nvSpPr>
        <p:spPr bwMode="auto">
          <a:xfrm>
            <a:off x="22707599" y="18762718"/>
            <a:ext cx="9203055"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1" name="Text Box 365"/>
          <p:cNvSpPr txBox="1">
            <a:spLocks noChangeArrowheads="1"/>
          </p:cNvSpPr>
          <p:nvPr/>
        </p:nvSpPr>
        <p:spPr bwMode="auto">
          <a:xfrm>
            <a:off x="22707600" y="18118828"/>
            <a:ext cx="9144000"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42" name="TextBox 25"/>
          <p:cNvSpPr txBox="1">
            <a:spLocks noChangeArrowheads="1"/>
          </p:cNvSpPr>
          <p:nvPr/>
        </p:nvSpPr>
        <p:spPr bwMode="auto">
          <a:xfrm>
            <a:off x="11265537" y="16949768"/>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44" name="Text Box 359"/>
          <p:cNvSpPr txBox="1">
            <a:spLocks noChangeArrowheads="1"/>
          </p:cNvSpPr>
          <p:nvPr/>
        </p:nvSpPr>
        <p:spPr bwMode="auto">
          <a:xfrm>
            <a:off x="1083311" y="13829321"/>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45" name="Text Box 360"/>
          <p:cNvSpPr txBox="1">
            <a:spLocks noChangeArrowheads="1"/>
          </p:cNvSpPr>
          <p:nvPr/>
        </p:nvSpPr>
        <p:spPr bwMode="auto">
          <a:xfrm>
            <a:off x="1083311" y="8286760"/>
            <a:ext cx="8726169"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46" name="Text Box 362"/>
          <p:cNvSpPr txBox="1">
            <a:spLocks noChangeArrowheads="1"/>
          </p:cNvSpPr>
          <p:nvPr/>
        </p:nvSpPr>
        <p:spPr bwMode="auto">
          <a:xfrm>
            <a:off x="1083311" y="4059622"/>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47" name="Text Box 367"/>
          <p:cNvSpPr txBox="1">
            <a:spLocks noChangeArrowheads="1"/>
          </p:cNvSpPr>
          <p:nvPr/>
        </p:nvSpPr>
        <p:spPr bwMode="auto">
          <a:xfrm>
            <a:off x="22585680" y="4059622"/>
            <a:ext cx="926592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48" name="Text Box 369"/>
          <p:cNvSpPr txBox="1">
            <a:spLocks noChangeArrowheads="1"/>
          </p:cNvSpPr>
          <p:nvPr/>
        </p:nvSpPr>
        <p:spPr bwMode="auto">
          <a:xfrm>
            <a:off x="22585680" y="11933569"/>
            <a:ext cx="9265920"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49" name="Text Box 359"/>
          <p:cNvSpPr txBox="1">
            <a:spLocks noChangeArrowheads="1"/>
          </p:cNvSpPr>
          <p:nvPr/>
        </p:nvSpPr>
        <p:spPr bwMode="auto">
          <a:xfrm>
            <a:off x="11148060" y="4059622"/>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50" name="Rectangle 49"/>
          <p:cNvSpPr/>
          <p:nvPr/>
        </p:nvSpPr>
        <p:spPr>
          <a:xfrm>
            <a:off x="11158220" y="7826354"/>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330929" y="7800954"/>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158220" y="11342350"/>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330929" y="11316950"/>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369680" y="15818931"/>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8077048" y="5760087"/>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A2CE2A-EF17-4CAB-885A-96845AAFBC15}"/>
</file>

<file path=customXml/itemProps2.xml><?xml version="1.0" encoding="utf-8"?>
<ds:datastoreItem xmlns:ds="http://schemas.openxmlformats.org/officeDocument/2006/customXml" ds:itemID="{57FD651D-E141-49A5-9185-0C32D7C50EF4}"/>
</file>

<file path=customXml/itemProps3.xml><?xml version="1.0" encoding="utf-8"?>
<ds:datastoreItem xmlns:ds="http://schemas.openxmlformats.org/officeDocument/2006/customXml" ds:itemID="{5664A468-28A7-4E0B-A835-D5CA0F98E264}"/>
</file>

<file path=docProps/app.xml><?xml version="1.0" encoding="utf-8"?>
<Properties xmlns="http://schemas.openxmlformats.org/officeDocument/2006/extended-properties" xmlns:vt="http://schemas.openxmlformats.org/officeDocument/2006/docPropsVTypes">
  <Template/>
  <TotalTime>1370</TotalTime>
  <Words>597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163</cp:revision>
  <dcterms:created xsi:type="dcterms:W3CDTF">2005-03-16T15:57:41Z</dcterms:created>
  <dcterms:modified xsi:type="dcterms:W3CDTF">2017-03-22T14:20:36Z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